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6.xml"/><Relationship Id="rId22" Type="http://schemas.openxmlformats.org/officeDocument/2006/relationships/font" Target="fonts/Montserrat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regular.fntdata"/><Relationship Id="rId14" Type="http://schemas.openxmlformats.org/officeDocument/2006/relationships/slide" Target="slides/slide9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regular.fntdata"/><Relationship Id="rId6" Type="http://schemas.openxmlformats.org/officeDocument/2006/relationships/slide" Target="slides/slide1.xml"/><Relationship Id="rId18" Type="http://schemas.openxmlformats.org/officeDocument/2006/relationships/font" Target="fonts/Ralew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765f5591b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765f5591b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765f55924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765f55924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765f55924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765f55924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65f55924e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65f55924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765f55924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765f55924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765f55924e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765f55924e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765f55924e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765f55924e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765f55924e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765f55924e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50" y="4568875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" name="Google Shape;43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make.firialabs.com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started in Codespace</a:t>
            </a:r>
            <a:endParaRPr/>
          </a:p>
        </p:txBody>
      </p:sp>
      <p:sp>
        <p:nvSpPr>
          <p:cNvPr id="62" name="Google Shape;62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guide for students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CodeSpace:</a:t>
            </a:r>
            <a:endParaRPr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866950" y="948775"/>
            <a:ext cx="7584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Open the Chrome browser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Use the link, or type the URL directly into the browser: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https://make.firialabs.com/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4">
            <a:alphaModFix/>
          </a:blip>
          <a:srcRect b="11465" l="0" r="1322" t="9732"/>
          <a:stretch/>
        </p:blipFill>
        <p:spPr>
          <a:xfrm>
            <a:off x="866950" y="2504800"/>
            <a:ext cx="5195500" cy="2306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 in</a:t>
            </a:r>
            <a:r>
              <a:rPr lang="en"/>
              <a:t>:</a:t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300" y="1252425"/>
            <a:ext cx="7291875" cy="2723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15"/>
          <p:cNvCxnSpPr/>
          <p:nvPr/>
        </p:nvCxnSpPr>
        <p:spPr>
          <a:xfrm>
            <a:off x="1356650" y="1063325"/>
            <a:ext cx="1975800" cy="23223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</a:t>
            </a:r>
            <a:r>
              <a:rPr lang="en"/>
              <a:t> in: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1100" y="445025"/>
            <a:ext cx="4282000" cy="39063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75"/>
            <a:ext cx="3876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can:</a:t>
            </a:r>
            <a:endParaRPr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Create an account using your email address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–or–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Sign in with Google and select your gmail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cxnSp>
        <p:nvCxnSpPr>
          <p:cNvPr id="84" name="Google Shape;84;p16"/>
          <p:cNvCxnSpPr/>
          <p:nvPr/>
        </p:nvCxnSpPr>
        <p:spPr>
          <a:xfrm flipH="1" rot="10800000">
            <a:off x="2792775" y="941200"/>
            <a:ext cx="2026800" cy="967500"/>
          </a:xfrm>
          <a:prstGeom prst="straightConnector1">
            <a:avLst/>
          </a:prstGeom>
          <a:noFill/>
          <a:ln cap="flat" cmpd="sng" w="38100">
            <a:solidFill>
              <a:srgbClr val="4CAF5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" name="Google Shape;85;p16"/>
          <p:cNvCxnSpPr/>
          <p:nvPr/>
        </p:nvCxnSpPr>
        <p:spPr>
          <a:xfrm>
            <a:off x="3118325" y="3476825"/>
            <a:ext cx="2577300" cy="6012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CodeSpace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820950" y="1068425"/>
            <a:ext cx="3876300" cy="268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the bottom left of the editor are two icons</a:t>
            </a:r>
            <a:endParaRPr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Setting preferences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Log in / log out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cxnSp>
        <p:nvCxnSpPr>
          <p:cNvPr id="92" name="Google Shape;92;p17"/>
          <p:cNvCxnSpPr/>
          <p:nvPr/>
        </p:nvCxnSpPr>
        <p:spPr>
          <a:xfrm flipH="1" rot="10800000">
            <a:off x="3836350" y="1623525"/>
            <a:ext cx="2429700" cy="743400"/>
          </a:xfrm>
          <a:prstGeom prst="straightConnector1">
            <a:avLst/>
          </a:prstGeom>
          <a:noFill/>
          <a:ln cap="flat" cmpd="sng" w="38100">
            <a:solidFill>
              <a:srgbClr val="4CAF5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17"/>
          <p:cNvCxnSpPr/>
          <p:nvPr/>
        </p:nvCxnSpPr>
        <p:spPr>
          <a:xfrm flipH="1" rot="10800000">
            <a:off x="3484600" y="2366925"/>
            <a:ext cx="2730300" cy="4275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6050" y="1068425"/>
            <a:ext cx="1156598" cy="172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your class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820950" y="1068425"/>
            <a:ext cx="6026100" cy="30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the top left of the editor is the class icon</a:t>
            </a:r>
            <a:endParaRPr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Click on the icon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 click “JOIN CLASS”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Enter the code from </a:t>
            </a:r>
            <a:br>
              <a:rPr lang="en"/>
            </a:br>
            <a:r>
              <a:rPr lang="en"/>
              <a:t>your teacher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9175" y="1007325"/>
            <a:ext cx="824498" cy="7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125" y="3619450"/>
            <a:ext cx="8045299" cy="957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18"/>
          <p:cNvCxnSpPr/>
          <p:nvPr/>
        </p:nvCxnSpPr>
        <p:spPr>
          <a:xfrm>
            <a:off x="4217950" y="2376825"/>
            <a:ext cx="3555300" cy="13959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your class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820950" y="1068425"/>
            <a:ext cx="6026100" cy="114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Enter the code from your teacher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Then “SUBMIT JOIN CODE”</a:t>
            </a:r>
            <a:endParaRPr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2850" y="2214113"/>
            <a:ext cx="5153025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set!</a:t>
            </a:r>
            <a:endParaRPr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820950" y="1068425"/>
            <a:ext cx="6789300" cy="17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Your class should now be activated you can begin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 should see these icons in the upper right hand corner of the window:</a:t>
            </a:r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1100" y="2051000"/>
            <a:ext cx="1204925" cy="210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</a:t>
            </a:r>
            <a:endParaRPr/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820950" y="1068425"/>
            <a:ext cx="5353200" cy="37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Your programming files are saved automatically, all the time, just like a Google drive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If you want to make changes to a program, but keep the original, “Save As…” with a new name first!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 can open previously saved files by going to “Browse Files…”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 can download a text file of your code with “Download”</a:t>
            </a:r>
            <a:endParaRPr/>
          </a:p>
        </p:txBody>
      </p:sp>
      <p:pic>
        <p:nvPicPr>
          <p:cNvPr id="124" name="Google Shape;12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4375" y="1185675"/>
            <a:ext cx="2334800" cy="2265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